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B2FD1274-2AB0-4F4F-9447-F4DF05327D82}" type="datetimeFigureOut">
              <a:rPr lang="ar-IQ" smtClean="0"/>
              <a:t>09/04/1440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81B6D4A6-DF0E-449B-A5D3-3561ACFA836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FD1274-2AB0-4F4F-9447-F4DF05327D82}"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FD1274-2AB0-4F4F-9447-F4DF05327D82}"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2FD1274-2AB0-4F4F-9447-F4DF05327D82}"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2FD1274-2AB0-4F4F-9447-F4DF05327D82}"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1B6D4A6-DF0E-449B-A5D3-3561ACFA836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2FD1274-2AB0-4F4F-9447-F4DF05327D82}"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B2FD1274-2AB0-4F4F-9447-F4DF05327D82}" type="datetimeFigureOut">
              <a:rPr lang="ar-IQ" smtClean="0"/>
              <a:t>09/04/1440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FD1274-2AB0-4F4F-9447-F4DF05327D82}" type="datetimeFigureOut">
              <a:rPr lang="ar-IQ" smtClean="0"/>
              <a:t>09/04/1440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2FD1274-2AB0-4F4F-9447-F4DF05327D82}" type="datetimeFigureOut">
              <a:rPr lang="ar-IQ" smtClean="0"/>
              <a:t>09/04/1440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B2FD1274-2AB0-4F4F-9447-F4DF05327D82}"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1B6D4A6-DF0E-449B-A5D3-3561ACFA836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2FD1274-2AB0-4F4F-9447-F4DF05327D82}"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81B6D4A6-DF0E-449B-A5D3-3561ACFA836A}" type="slidenum">
              <a:rPr lang="ar-IQ" smtClean="0"/>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2FD1274-2AB0-4F4F-9447-F4DF05327D82}" type="datetimeFigureOut">
              <a:rPr lang="ar-IQ" smtClean="0"/>
              <a:t>09/04/1440</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B6D4A6-DF0E-449B-A5D3-3561ACFA836A}" type="slidenum">
              <a:rPr lang="ar-IQ" smtClean="0"/>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ownloads\kisspng-gymnastics-balance-beam-balance-beam-5b0d35c3b03172.445020371527592387721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عنوان 1"/>
          <p:cNvSpPr>
            <a:spLocks noGrp="1"/>
          </p:cNvSpPr>
          <p:nvPr>
            <p:ph type="ctrTitle"/>
          </p:nvPr>
        </p:nvSpPr>
        <p:spPr>
          <a:xfrm rot="18896693">
            <a:off x="1566351" y="2010111"/>
            <a:ext cx="7851648" cy="1828800"/>
          </a:xfrm>
        </p:spPr>
        <p:txBody>
          <a:bodyPr>
            <a:normAutofit/>
          </a:bodyPr>
          <a:lstStyle/>
          <a:p>
            <a:pPr algn="ctr"/>
            <a:r>
              <a:rPr lang="ar-IQ" sz="8800" dirty="0" smtClean="0">
                <a:solidFill>
                  <a:schemeClr val="bg1"/>
                </a:solidFill>
              </a:rPr>
              <a:t>تاريخ </a:t>
            </a:r>
            <a:r>
              <a:rPr lang="ar-IQ" sz="8800" dirty="0" err="1" smtClean="0">
                <a:solidFill>
                  <a:schemeClr val="bg1"/>
                </a:solidFill>
              </a:rPr>
              <a:t>الجمناستك</a:t>
            </a:r>
            <a:endParaRPr lang="ar-IQ" sz="8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142852"/>
            <a:ext cx="8229600" cy="1143000"/>
          </a:xfrm>
        </p:spPr>
        <p:txBody>
          <a:bodyPr/>
          <a:lstStyle/>
          <a:p>
            <a:pPr algn="r"/>
            <a:r>
              <a:rPr lang="ar-IQ" dirty="0" smtClean="0"/>
              <a:t>تاريخ الجمباز</a:t>
            </a:r>
            <a:endParaRPr lang="ar-IQ" dirty="0"/>
          </a:p>
        </p:txBody>
      </p:sp>
      <p:sp>
        <p:nvSpPr>
          <p:cNvPr id="3" name="عنصر نائب للمحتوى 2"/>
          <p:cNvSpPr>
            <a:spLocks noGrp="1"/>
          </p:cNvSpPr>
          <p:nvPr>
            <p:ph idx="1"/>
          </p:nvPr>
        </p:nvSpPr>
        <p:spPr>
          <a:xfrm>
            <a:off x="457200" y="1214422"/>
            <a:ext cx="8229600" cy="5110178"/>
          </a:xfrm>
        </p:spPr>
        <p:txBody>
          <a:bodyPr>
            <a:normAutofit fontScale="92500"/>
          </a:bodyPr>
          <a:lstStyle/>
          <a:p>
            <a:r>
              <a:rPr lang="en-US" dirty="0" smtClean="0"/>
              <a:t/>
            </a:r>
            <a:br>
              <a:rPr lang="en-US" dirty="0" smtClean="0"/>
            </a:br>
            <a:r>
              <a:rPr lang="ar-IQ"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تعد الحركات التي مارسها الإنسان لاجتياز الموانع والأجهزة المختلفة بدء الجمباز بالعصور القديمة، حيث كان الإنسان مضطراً للتعايش مع الطبيعة، فكان مضطراً للتسلق والتوازن والجري والوثب والاستعراض أمام الملوك في أثناء حفلات المبارزة واستمر الأمر كذلك حتى القرنين الماضيين حين بدأ الإنسان الأوربي يشعر بالحاجة الماسة لممارسة النشاط الرياضي الهادف إلى رفع اللياقة العامة وتنشيط أجهزة الجسم المختلفة</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b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ar-IQ"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وبرز</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كوت </a:t>
            </a:r>
            <a:r>
              <a:rPr lang="ar-IQ"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موث</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الألماني </a:t>
            </a:r>
            <a:r>
              <a:rPr lang="ar-IQ"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ar-IQ"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لينغ</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السويدي </a:t>
            </a:r>
            <a:r>
              <a:rPr lang="ar-IQ"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ar-IQ"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أموردوز</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(الفرنسي </a:t>
            </a:r>
            <a:r>
              <a:rPr lang="ar-IQ"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ar-IQ" sz="32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سلياس</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السويسري أشهر العاملين في هذا المجال</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967434"/>
          </a:xfrm>
        </p:spPr>
        <p:txBody>
          <a:bodyPr>
            <a:normAutofit lnSpcReduction="10000"/>
          </a:bodyPr>
          <a:lstStyle/>
          <a:p>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إذ وضعوا أساس الجمباز وافتتحت أول ساحة للجمباز عام</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1813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في برلين بإشراف المربي</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ar-IQ" sz="4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يان</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الذي أصدر أول كتاب عن الجمباز باسم</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فن الجمباز</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ووزع </a:t>
            </a:r>
            <a:r>
              <a:rPr lang="ar-IQ" sz="4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يان</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المشاركين على مجموعات متجانسة عمرياً وعددياً</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وانتشرت هذه الساحات بسرعة حتى زاد عددها في ألمانية على الستين</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ومع ازدياد نفوذ قادة هذه الساحات تم اعتقال</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ar-IQ" sz="4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يان</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عام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1819</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وصدر قرار يمنع الجمباز فتحول منذ ذلك التاريخ إلى الصالات</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dirty="0" smtClean="0"/>
              <a:t/>
            </a:r>
            <a:br>
              <a:rPr lang="en-US" dirty="0" smtClean="0"/>
            </a:b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753120"/>
          </a:xfrm>
        </p:spPr>
        <p:txBody>
          <a:bodyPr>
            <a:normAutofit fontScale="92500"/>
          </a:bodyPr>
          <a:lstStyle/>
          <a:p>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وفي عام</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1881</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م تأسس الاتحاد الدولي للجمباز تحت اسم الاتحاد الأوربي في مدينة ليفا البلجيكية، وكان </a:t>
            </a:r>
            <a:r>
              <a:rPr lang="ar-IQ" sz="4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سوبروس</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البلجيكي أول رئيس له</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ثم تزايد عدد الاتحادات المنتسبة له من أوربا فأصبح اسمه الاتحاد الدولي، ثم تتالى انتساب دول العالم من خارج أوربا، وكان أولها كندا عام</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1899.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كما بدأت الدول العربية بالانتساب له وكان أولها مصر عام</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1910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وسورية عام</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1956 </a:t>
            </a:r>
            <a:r>
              <a:rPr lang="ar-IQ"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وهكذا تتالت بقية الدول العربية</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dirty="0" smtClean="0"/>
              <a:t/>
            </a:r>
            <a:br>
              <a:rPr lang="en-US" dirty="0" smtClean="0"/>
            </a:b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150</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تدفق</vt:lpstr>
      <vt:lpstr>تاريخ الجمناستك</vt:lpstr>
      <vt:lpstr>تاريخ الجمباز</vt:lpstr>
      <vt:lpstr>الشريحة 3</vt:lpstr>
      <vt:lpstr>الشريحة 4</vt:lpstr>
    </vt:vector>
  </TitlesOfParts>
  <Company>LARA PC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الجمناستك</dc:title>
  <dc:creator>ALI SAHIUNY</dc:creator>
  <cp:lastModifiedBy>ALI SAHIUNY</cp:lastModifiedBy>
  <cp:revision>2</cp:revision>
  <dcterms:created xsi:type="dcterms:W3CDTF">2018-12-16T21:16:24Z</dcterms:created>
  <dcterms:modified xsi:type="dcterms:W3CDTF">2018-12-16T21:26:44Z</dcterms:modified>
</cp:coreProperties>
</file>